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1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5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92278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92278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92278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92278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9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5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9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3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0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9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12/12/2016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04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857" y="558044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Kingdom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50" y="1365885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</a:t>
            </a:r>
            <a:r>
              <a:rPr lang="en-US" sz="3200" b="1" dirty="0">
                <a:solidFill>
                  <a:prstClr val="white"/>
                </a:solidFill>
              </a:rPr>
              <a:t>escription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4259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Domain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57" y="2396792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type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9" y="3872089"/>
            <a:ext cx="240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Number of cells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306" y="310112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structure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6" y="507202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Nutrition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680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Reproduction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6" y="609394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Metabolism</a:t>
            </a:r>
            <a:endParaRPr lang="en-US" sz="32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35610" y="42590"/>
          <a:ext cx="3249280" cy="6526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280"/>
              </a:tblGrid>
              <a:tr h="40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Bacteria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40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Eubacteria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1850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Everyday bacteria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“true bacteria”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 – </a:t>
                      </a:r>
                      <a:r>
                        <a:rPr lang="en-US" sz="2400" i="1" dirty="0" smtClean="0">
                          <a:effectLst/>
                        </a:rPr>
                        <a:t>E. coli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i="1" dirty="0" smtClean="0">
                          <a:effectLst/>
                        </a:rPr>
                        <a:t>staph.</a:t>
                      </a:r>
                      <a:r>
                        <a:rPr lang="en-US" sz="2400" dirty="0" smtClean="0">
                          <a:effectLst/>
                        </a:rPr>
                        <a:t>, </a:t>
                      </a:r>
                      <a:r>
                        <a:rPr lang="en-US" sz="2400" i="1" dirty="0" smtClean="0">
                          <a:effectLst/>
                        </a:rPr>
                        <a:t>strep.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382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Prokaryote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11293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 walls with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peptidoglycan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382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Unicellular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785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Autotroph or heterotroph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382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Asexual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  <a:tr h="7859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Aerobic or anaerobic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91" marR="65691" marT="0" marB="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2.bp.blogspot.com/-OBp65FDJxpc/UIOcRxxY-dI/AAAAAAAABgo/bgQapkeX2uU/s1600/eubacteria+Anthr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2" y="122872"/>
            <a:ext cx="42672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08.deviantart.net/fs71/i/2009/342/c/5/Bacterias_by_turmadogueto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3" y="2772048"/>
            <a:ext cx="5310312" cy="33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857" y="558044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Kingdom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50" y="1365885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</a:t>
            </a:r>
            <a:r>
              <a:rPr lang="en-US" sz="3200" b="1" dirty="0">
                <a:solidFill>
                  <a:prstClr val="white"/>
                </a:solidFill>
              </a:rPr>
              <a:t>escription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4259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Domain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57" y="2396792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type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9" y="3872089"/>
            <a:ext cx="240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Number of cells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306" y="310112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structure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6" y="507202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Nutrition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680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Reproduction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6" y="609394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Metabolism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9065" y="0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prstClr val="white"/>
                </a:solidFill>
              </a:rPr>
              <a:t>Eukarya</a:t>
            </a:r>
            <a:endParaRPr lang="en-US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338286" y="3614"/>
          <a:ext cx="4702628" cy="6854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2628"/>
              </a:tblGrid>
              <a:tr h="653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Archaea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580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66FF33"/>
                          </a:solidFill>
                          <a:effectLst/>
                        </a:rPr>
                        <a:t>Archaebacteria</a:t>
                      </a:r>
                      <a:endParaRPr lang="en-US" sz="2400" dirty="0">
                        <a:solidFill>
                          <a:srgbClr val="66FF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2249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Bacteria that live in </a:t>
                      </a:r>
                      <a:r>
                        <a:rPr lang="en-US" sz="2400" dirty="0">
                          <a:solidFill>
                            <a:srgbClr val="66FF33"/>
                          </a:solidFill>
                          <a:effectLst/>
                        </a:rPr>
                        <a:t>extreme conditions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 – Methanogens, Halophiles, Thermophiles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415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Prokaryote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854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 walls without peptidoglycan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415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Unicellular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854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Autotroph or heterotroph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415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Asexual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  <a:tr h="415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Anaerobic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://www.ucmp.berkeley.edu/archaea/NRPoctopuss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2058"/>
            <a:ext cx="42291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ioref.lastdragon.org/Geysir5-37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66" y="2241160"/>
            <a:ext cx="4249234" cy="28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lccharter.org/laurel1/vents/smoker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140765"/>
            <a:ext cx="3829056" cy="2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63284" y="437882"/>
          <a:ext cx="5048151" cy="636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8151"/>
              </a:tblGrid>
              <a:tr h="489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Protista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  <a:tr h="1353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Everything 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effectLst/>
                        </a:rPr>
                        <a:t>else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that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does not fit into another kingdom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Are 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motile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  <a:tr h="529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Eukaryote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  <a:tr h="8392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Some have cell walls made of 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cellulose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, some have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cilia and/or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  <a:effectLst/>
                        </a:rPr>
                        <a:t>flagella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  <a:tr h="1303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Most are unicellular, some are colonial (live in groups), some are multicellular.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  <a:tr h="6778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Autotroph or heterotroph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  <a:tr h="419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Asexual or sexual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  <a:tr h="419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Most are aerobic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3" marR="62563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857" y="558044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Kingdom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50" y="1365885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</a:t>
            </a:r>
            <a:r>
              <a:rPr lang="en-US" sz="3200" b="1" dirty="0">
                <a:solidFill>
                  <a:prstClr val="white"/>
                </a:solidFill>
              </a:rPr>
              <a:t>escription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4259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Domain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57" y="2396792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type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9" y="3872089"/>
            <a:ext cx="240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Number of cells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306" y="310112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structure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6" y="507202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Nutrition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680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Reproduction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6" y="609394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Metabolism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9065" y="0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prstClr val="white"/>
                </a:solidFill>
              </a:rPr>
              <a:t>Eukarya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://biology.unm.edu/ccouncil/Biology_203/Images/Protists/eugle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r="22712" b="12808"/>
          <a:stretch/>
        </p:blipFill>
        <p:spPr bwMode="auto">
          <a:xfrm>
            <a:off x="7889243" y="100012"/>
            <a:ext cx="2459865" cy="23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_C97NrIblNPQ/TTkhTK8fg7I/AAAAAAAAB5Y/OAP2MEQmcNU/s1600/4540447373_a363d32e2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43" y="2209679"/>
            <a:ext cx="2814396" cy="28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cps.edu/islandcreekes/ecology/Plants/Green%20Algae/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792" r="50014" b="35915"/>
          <a:stretch/>
        </p:blipFill>
        <p:spPr bwMode="auto">
          <a:xfrm>
            <a:off x="7745290" y="4544908"/>
            <a:ext cx="2471951" cy="222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857" y="558044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Kingdom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50" y="1365885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</a:t>
            </a:r>
            <a:r>
              <a:rPr lang="en-US" sz="3200" b="1" dirty="0">
                <a:solidFill>
                  <a:prstClr val="white"/>
                </a:solidFill>
              </a:rPr>
              <a:t>escription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4259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Domain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57" y="2396792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type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9" y="3872089"/>
            <a:ext cx="240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Number of cells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306" y="310112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structure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6" y="507202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Nutrition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680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Reproduction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6" y="609394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Metabolism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9820" y="0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prstClr val="white"/>
                </a:solidFill>
              </a:rPr>
              <a:t>Eukarya</a:t>
            </a:r>
            <a:endParaRPr lang="en-US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45476" y="558045"/>
          <a:ext cx="3387144" cy="6162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7144"/>
              </a:tblGrid>
              <a:tr h="404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Fungi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760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Mushrooms and yeast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Eukaryote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151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 walls made of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chitin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5420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Most are multicellular, some are unicellular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Heterotroph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760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Asexual or sexual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760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Aerobic or anaerobic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://www.tumblr.com/photo/1280/harvestheart/383115534/1/tumblr_kxnubp97Hz1qa944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3" y="2981567"/>
            <a:ext cx="5157856" cy="34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a/a6/Yellow_slime_m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15" y="343528"/>
            <a:ext cx="3535485" cy="26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haron-taxonomy2009-p2.wikispaces.com/file/view/pg-20-fungi-alamy_91555t.jpg/95769964/pg-20-fungi-alamy_9155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3" y="364072"/>
            <a:ext cx="2125015" cy="26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static.giantbomb.com/uploads/original/0/216/198787-grass_by_conform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143321"/>
            <a:ext cx="4476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857" y="558044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Kingdom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50" y="1365885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</a:t>
            </a:r>
            <a:r>
              <a:rPr lang="en-US" sz="3200" b="1" dirty="0">
                <a:solidFill>
                  <a:prstClr val="white"/>
                </a:solidFill>
              </a:rPr>
              <a:t>escription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4259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Domain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57" y="2396792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type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9" y="3872089"/>
            <a:ext cx="240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Number of cells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306" y="310112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structure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6" y="507202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Nutrition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680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Reproduction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6" y="609394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Metabolism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4969" y="34824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prstClr val="white"/>
                </a:solidFill>
              </a:rPr>
              <a:t>Eukarya</a:t>
            </a:r>
            <a:endParaRPr lang="en-US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35039" y="627365"/>
          <a:ext cx="2792273" cy="6280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2273"/>
              </a:tblGrid>
              <a:tr h="494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Plantae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52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Plants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52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Eukaryote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236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 walls made of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cellulose</a:t>
                      </a:r>
                      <a:r>
                        <a:rPr lang="en-US" sz="2400" dirty="0">
                          <a:effectLst/>
                        </a:rPr>
                        <a:t>, have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chloroplasts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52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Multicellular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6821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Autotroph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930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Asexual or sexual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52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Aerobic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http://4.bp.blogspot.com/-kLSG5KEQK-U/T_6L1p4aCgI/AAAAAAAAADI/5oj9U1pIBX0/s1600/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49" y="300925"/>
            <a:ext cx="3554051" cy="2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orthbayanimalhospital.com/clients/4401/images/Lily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55" y="1240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uvm.edu/~inquiryb/webquest/sp09/Ckane/pictures/bana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40" y="2966463"/>
            <a:ext cx="2595247" cy="38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857" y="558044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Kingdom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50" y="1365885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</a:t>
            </a:r>
            <a:r>
              <a:rPr lang="en-US" sz="3200" b="1" dirty="0">
                <a:solidFill>
                  <a:prstClr val="white"/>
                </a:solidFill>
              </a:rPr>
              <a:t>escription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" y="4259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Domain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857" y="2396792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type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29" y="3872089"/>
            <a:ext cx="240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Number of cells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306" y="310112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Cell structure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6" y="507202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Nutrition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680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Reproduction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6" y="609394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white"/>
                </a:solidFill>
              </a:rPr>
              <a:t>Metabolism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4893" y="42590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err="1">
                <a:solidFill>
                  <a:prstClr val="white"/>
                </a:solidFill>
              </a:rPr>
              <a:t>Eukarya</a:t>
            </a:r>
            <a:endParaRPr lang="en-US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837783" y="691581"/>
          <a:ext cx="3016987" cy="605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6987"/>
              </a:tblGrid>
              <a:tr h="1851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Animals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including humans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Are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motile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Eukaryote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3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 cell walls or chloroplasts.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Multicellular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Heterotroph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Usually sexual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Aerobic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63136" y="3489085"/>
            <a:ext cx="3655744" cy="2741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9830" t="32463" r="19891"/>
          <a:stretch/>
        </p:blipFill>
        <p:spPr>
          <a:xfrm rot="5400000">
            <a:off x="5586290" y="3566334"/>
            <a:ext cx="3825883" cy="27574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820" y="176209"/>
            <a:ext cx="5266798" cy="28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87" y="1202254"/>
            <a:ext cx="1175467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</a:pPr>
            <a:r>
              <a:rPr lang="en-US" sz="24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Methanogens </a:t>
            </a:r>
            <a:r>
              <a:rPr lang="en-US" sz="2400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produce methane gas as a product of </a:t>
            </a:r>
            <a:r>
              <a:rPr lang="en-US" sz="2400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metabolism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</a:pPr>
            <a:r>
              <a:rPr lang="en-US" sz="24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Halophiles </a:t>
            </a:r>
            <a:r>
              <a:rPr lang="en-US" sz="2400" b="1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in extremely salty conditions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287" y="2239629"/>
            <a:ext cx="11754678" cy="143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</a:pPr>
            <a:r>
              <a:rPr lang="en-US" sz="24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Thermophiles </a:t>
            </a:r>
            <a:r>
              <a:rPr lang="en-US" sz="2400" b="1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in extremely hot conditions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07000"/>
              </a:lnSpc>
            </a:pPr>
            <a:r>
              <a:rPr lang="en-US" sz="2400" b="1" dirty="0">
                <a:solidFill>
                  <a:srgbClr val="66FF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Motile </a:t>
            </a:r>
            <a:r>
              <a:rPr lang="en-US" sz="2400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can move 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113" y="318052"/>
            <a:ext cx="1098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white"/>
                </a:solidFill>
              </a:rPr>
              <a:t>Here are some new vocabulary words that you need to know!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7174" name="Picture 6" descr="http://www.zo.utexas.edu/courses/THOC/ClathrateBur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b="24138"/>
          <a:stretch/>
        </p:blipFill>
        <p:spPr bwMode="auto">
          <a:xfrm>
            <a:off x="486977" y="3947997"/>
            <a:ext cx="3373449" cy="23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reenlimbs.com/wp-content/uploads/2012/08/Lake-Camargue-49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6" y="2731049"/>
            <a:ext cx="4169784" cy="19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upload.wikimedia.org/wikipedia/commons/thumb/f/f5/Grand_prismatic_spring.jpg/300px-Grand_prismatic_sp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67" y="1841660"/>
            <a:ext cx="3534746" cy="22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a1nall.tripod.com/octobluering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69" y="4103897"/>
            <a:ext cx="3205708" cy="27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119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Verdana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East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Matthew A</dc:creator>
  <cp:lastModifiedBy>Scott, Matthew A</cp:lastModifiedBy>
  <cp:revision>1</cp:revision>
  <dcterms:created xsi:type="dcterms:W3CDTF">2016-12-12T15:35:40Z</dcterms:created>
  <dcterms:modified xsi:type="dcterms:W3CDTF">2016-12-12T15:36:34Z</dcterms:modified>
</cp:coreProperties>
</file>